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EE9AAC-1FE5-57A3-BFED-CB92C0E36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D1ECBA-86A2-0967-D596-20F9E43088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2EADFE-9162-38A3-23CF-FC3DABE8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1319C-675C-4865-987F-D9BA076690BD}" type="datetimeFigureOut">
              <a:rPr lang="es-MX" smtClean="0"/>
              <a:t>06/05/2022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AAFE47-F8E4-9A38-1ACB-4C601B03F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9325BA-C628-3C0B-BDA1-221FB9122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912B-FC1F-4B20-A3DA-BF9A4F7E1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37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21316-F085-0D85-D298-AD720060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FD133B-9392-DD34-FFA2-EC79FD802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AEA756-CCF6-2EA4-8434-D3E9E93E8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1319C-675C-4865-987F-D9BA076690BD}" type="datetimeFigureOut">
              <a:rPr lang="es-MX" smtClean="0"/>
              <a:t>06/05/2022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02161D-8876-15E4-D60B-DDAC7989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12B64C-A0CC-A3EF-2F07-C1B96F376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912B-FC1F-4B20-A3DA-BF9A4F7E1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022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3D9072F-DA68-B9CE-48F3-A6A3D5DF0D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D88C24F-B0D6-573B-115A-ADEC589B4E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71EB4B-DBFE-1173-5052-216AC2F39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1319C-675C-4865-987F-D9BA076690BD}" type="datetimeFigureOut">
              <a:rPr lang="es-MX" smtClean="0"/>
              <a:t>06/05/2022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C60F4D-6D1A-4100-436D-46BB73A73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01F54A-BFCA-4B02-7EDC-598A9E91F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912B-FC1F-4B20-A3DA-BF9A4F7E1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666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20F839-5CA4-9997-464A-91E35DC0D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7D0119-619B-5009-5020-D7F0557C3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4FA642-2DFA-503A-A4DD-8A232DC06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1319C-675C-4865-987F-D9BA076690BD}" type="datetimeFigureOut">
              <a:rPr lang="es-MX" smtClean="0"/>
              <a:t>06/05/2022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98C649-FACD-AEE6-C808-D8D28BBAF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AF62FF-8D71-14F6-D13C-41073A684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912B-FC1F-4B20-A3DA-BF9A4F7E1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790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566FA9-1666-D9A6-01BC-B5F43BE50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7D1292-DE64-747F-4267-C36A043D9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A2254C-D58B-B9CB-8D64-52E5B7B60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1319C-675C-4865-987F-D9BA076690BD}" type="datetimeFigureOut">
              <a:rPr lang="es-MX" smtClean="0"/>
              <a:t>06/05/2022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AA306E-8D0F-4A16-19E3-A6AF3BF11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F38EC9-CB62-50D7-E3D9-AC8E5894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912B-FC1F-4B20-A3DA-BF9A4F7E1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9192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6092D5-06B0-E679-8543-BF3DB0CA4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1A269F-5C2D-09D0-3E96-8AFBB54111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CF2FB0-939C-CE6A-52A3-B3EA69112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BCAC9C-4FC0-F787-E07B-75F8F109C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1319C-675C-4865-987F-D9BA076690BD}" type="datetimeFigureOut">
              <a:rPr lang="es-MX" smtClean="0"/>
              <a:t>06/05/2022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778637-528E-8F17-78F4-82035E68F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A98148-48A2-B0A5-319D-642055DDD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912B-FC1F-4B20-A3DA-BF9A4F7E1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305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4D0EA-7DDF-FEEA-D933-839B7BC5C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510BD5-27F8-272F-1FC8-EC5C52B66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3A2836-0B4A-DA90-F0D4-0922E6081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707CD83-4063-4EED-98B7-6B1D01C731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819ABF1-DF19-E92A-7B17-0A4C193A65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F2FE41E-7C3F-2B5E-8E55-4AC004EB4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1319C-675C-4865-987F-D9BA076690BD}" type="datetimeFigureOut">
              <a:rPr lang="es-MX" smtClean="0"/>
              <a:t>06/05/2022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36B62A7-87F1-3FF3-E318-AE7036C78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E165D40-480F-0188-E516-A95945147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912B-FC1F-4B20-A3DA-BF9A4F7E1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7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4AC4AA-6BD5-09EA-D98B-CEB0B91A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EE1E3D6-6EC5-0D50-BEA8-B1F1D52B7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1319C-675C-4865-987F-D9BA076690BD}" type="datetimeFigureOut">
              <a:rPr lang="es-MX" smtClean="0"/>
              <a:t>06/05/2022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BC48469-6C44-864F-79B6-F361ADBE0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1B9285-3383-23EB-EA6B-724C79B83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912B-FC1F-4B20-A3DA-BF9A4F7E1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3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8D5635D-9532-0109-3421-0AC8C33FA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1319C-675C-4865-987F-D9BA076690BD}" type="datetimeFigureOut">
              <a:rPr lang="es-MX" smtClean="0"/>
              <a:t>06/05/2022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1874135-290A-59A1-7B2A-EBBA35616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5D5492E-5B0F-77B0-0CE3-50C2B2DFC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912B-FC1F-4B20-A3DA-BF9A4F7E1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1172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A4896D-9B5F-9DA8-1268-ECD4FF373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A91CE8-3C3B-75AB-1203-F65AF182E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6A5DDF-B766-32CF-E3F3-D9FF03660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60EBCD-B5ED-633F-5E8C-382913D9F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1319C-675C-4865-987F-D9BA076690BD}" type="datetimeFigureOut">
              <a:rPr lang="es-MX" smtClean="0"/>
              <a:t>06/05/2022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87DCCA-7634-9C12-1326-5A565DC89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D0490F-4483-527A-1E2F-DEAE8F91D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912B-FC1F-4B20-A3DA-BF9A4F7E1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781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C82742-592E-3BB1-5BF1-2C0E0BC22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B2123BC-E832-11A1-C1F4-7BA4D649D6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CD82AE-8104-7E2E-2448-08103285A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BE4A9D-87D5-3EA9-E114-3FCA87AEF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1319C-675C-4865-987F-D9BA076690BD}" type="datetimeFigureOut">
              <a:rPr lang="es-MX" smtClean="0"/>
              <a:t>06/05/2022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0B8128-2151-3989-5E41-98D3ED7D1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57D86A-6969-A2EE-17EA-80C76FB27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9912B-FC1F-4B20-A3DA-BF9A4F7E1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38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559928B-FDDD-F68B-69AD-CC593C70F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4F098C-A5E2-2C57-1F9C-7077CE920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D9C6DC-C982-E74A-62C7-1E7456BB25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1319C-675C-4865-987F-D9BA076690BD}" type="datetimeFigureOut">
              <a:rPr lang="es-MX" smtClean="0"/>
              <a:t>06/05/2022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62BB3E-1ADF-BC01-9EDA-41E10EC98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78ED9B-8757-B903-E373-1C12EF4747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9912B-FC1F-4B20-A3DA-BF9A4F7E1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01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7EF8EB7-18CA-667C-DDD2-F19018AEB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923" y="0"/>
            <a:ext cx="112541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4452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s.academica</dc:creator>
  <cp:lastModifiedBy>s.academica</cp:lastModifiedBy>
  <cp:revision>1</cp:revision>
  <dcterms:created xsi:type="dcterms:W3CDTF">2022-05-06T22:57:48Z</dcterms:created>
  <dcterms:modified xsi:type="dcterms:W3CDTF">2022-05-06T22:58:15Z</dcterms:modified>
</cp:coreProperties>
</file>